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p:restoredTop sz="77823"/>
  </p:normalViewPr>
  <p:slideViewPr>
    <p:cSldViewPr snapToGrid="0" snapToObjects="1">
      <p:cViewPr varScale="1">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171450" lvl="0"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 away from being a CONE!</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5.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6.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9.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0.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1.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2.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5.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6.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7.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6.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8.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9.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0.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ocker-foundations/docker-quiz"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dissolv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https://wwt.github.io/docker-foundations/docker-quiz</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8381</TotalTime>
  <Words>17372</Words>
  <Application>Microsoft Macintosh PowerPoint</Application>
  <PresentationFormat>Widescreen</PresentationFormat>
  <Paragraphs>1424</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261</cp:revision>
  <dcterms:created xsi:type="dcterms:W3CDTF">2020-02-11T00:22:44Z</dcterms:created>
  <dcterms:modified xsi:type="dcterms:W3CDTF">2020-03-20T18:52:23Z</dcterms:modified>
</cp:coreProperties>
</file>